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2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209"/>
    <a:srgbClr val="FFECCD"/>
    <a:srgbClr val="F8C508"/>
    <a:srgbClr val="CCCCFF"/>
    <a:srgbClr val="48247E"/>
    <a:srgbClr val="0A8464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/>
  </p:normalViewPr>
  <p:slideViewPr>
    <p:cSldViewPr snapToGrid="0">
      <p:cViewPr varScale="1">
        <p:scale>
          <a:sx n="49" d="100"/>
          <a:sy n="49" d="100"/>
        </p:scale>
        <p:origin x="19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539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41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571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72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069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6721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869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130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952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03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503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">
            <a:extLst>
              <a:ext uri="{FF2B5EF4-FFF2-40B4-BE49-F238E27FC236}">
                <a16:creationId xmlns:a16="http://schemas.microsoft.com/office/drawing/2014/main" id="{B2683DC0-F00E-4AC0-8AA4-C8949B407DB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76" y="256841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56C99B3-8E70-470B-981B-D7B27E593DB8}"/>
              </a:ext>
            </a:extLst>
          </p:cNvPr>
          <p:cNvSpPr/>
          <p:nvPr/>
        </p:nvSpPr>
        <p:spPr>
          <a:xfrm>
            <a:off x="2337775" y="327127"/>
            <a:ext cx="304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5B209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OUTCOMES TEMPLATE</a:t>
            </a:r>
            <a:endParaRPr lang="en-IE" dirty="0">
              <a:solidFill>
                <a:srgbClr val="F5B209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F3DE11-4437-4C36-A9C6-3988A92D6B28}"/>
              </a:ext>
            </a:extLst>
          </p:cNvPr>
          <p:cNvSpPr/>
          <p:nvPr/>
        </p:nvSpPr>
        <p:spPr>
          <a:xfrm>
            <a:off x="-1" y="869472"/>
            <a:ext cx="6571164" cy="638965"/>
          </a:xfrm>
          <a:prstGeom prst="rect">
            <a:avLst/>
          </a:prstGeom>
          <a:solidFill>
            <a:srgbClr val="F5B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65C6D8-F026-4A1B-AB4E-D8FC740CA895}"/>
              </a:ext>
            </a:extLst>
          </p:cNvPr>
          <p:cNvSpPr/>
          <p:nvPr/>
        </p:nvSpPr>
        <p:spPr>
          <a:xfrm>
            <a:off x="1379041" y="1060620"/>
            <a:ext cx="4903191" cy="307777"/>
          </a:xfrm>
          <a:prstGeom prst="rect">
            <a:avLst/>
          </a:prstGeom>
          <a:solidFill>
            <a:srgbClr val="F5B20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SAFETY PAUSE HUDDLE</a:t>
            </a:r>
            <a:endParaRPr lang="en-IE" sz="1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92AA07B-43B1-4A13-A262-0F22BB83A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38"/>
          <a:stretch/>
        </p:blipFill>
        <p:spPr>
          <a:xfrm>
            <a:off x="497894" y="928835"/>
            <a:ext cx="608702" cy="551253"/>
          </a:xfrm>
          <a:prstGeom prst="rect">
            <a:avLst/>
          </a:prstGeom>
          <a:solidFill>
            <a:srgbClr val="F5B209"/>
          </a:solidFill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7588853-50A7-4DE8-9CAD-077681C55A27}"/>
              </a:ext>
            </a:extLst>
          </p:cNvPr>
          <p:cNvSpPr/>
          <p:nvPr/>
        </p:nvSpPr>
        <p:spPr>
          <a:xfrm>
            <a:off x="6775363" y="5053171"/>
            <a:ext cx="787400" cy="590550"/>
          </a:xfrm>
          <a:prstGeom prst="rect">
            <a:avLst/>
          </a:prstGeom>
          <a:solidFill>
            <a:srgbClr val="F5B2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0AE4352-58AD-4433-A626-C11B0AD0C6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9" b="11081"/>
          <a:stretch/>
        </p:blipFill>
        <p:spPr>
          <a:xfrm>
            <a:off x="6821531" y="5095995"/>
            <a:ext cx="504446" cy="499821"/>
          </a:xfrm>
          <a:prstGeom prst="rect">
            <a:avLst/>
          </a:prstGeom>
          <a:solidFill>
            <a:srgbClr val="F5B209"/>
          </a:solidFill>
        </p:spPr>
      </p:pic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17EF7FB0-2300-4DB5-AFD5-1759A6C9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872"/>
              </p:ext>
            </p:extLst>
          </p:nvPr>
        </p:nvGraphicFramePr>
        <p:xfrm>
          <a:off x="615876" y="1752600"/>
          <a:ext cx="5955288" cy="8172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624">
                  <a:extLst>
                    <a:ext uri="{9D8B030D-6E8A-4147-A177-3AD203B41FA5}">
                      <a16:colId xmlns:a16="http://schemas.microsoft.com/office/drawing/2014/main" val="1954884546"/>
                    </a:ext>
                  </a:extLst>
                </a:gridCol>
                <a:gridCol w="3967664">
                  <a:extLst>
                    <a:ext uri="{9D8B030D-6E8A-4147-A177-3AD203B41FA5}">
                      <a16:colId xmlns:a16="http://schemas.microsoft.com/office/drawing/2014/main" val="2894344635"/>
                    </a:ext>
                  </a:extLst>
                </a:gridCol>
              </a:tblGrid>
              <a:tr h="377855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QUESTION</a:t>
                      </a:r>
                    </a:p>
                  </a:txBody>
                  <a:tcPr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AGREED BY THE TEAM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042750"/>
                  </a:ext>
                </a:extLst>
              </a:tr>
              <a:tr h="1182326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What patient safety issues do we need to be aware of day-to-day?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120249"/>
                  </a:ext>
                </a:extLst>
              </a:tr>
              <a:tr h="1182326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Is the Safety Pause tool something we can use as a team?</a:t>
                      </a:r>
                      <a:endParaRPr lang="en-IE" sz="11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842974"/>
                  </a:ext>
                </a:extLst>
              </a:tr>
              <a:tr h="1532645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Who will be involved in and who will be responsible for the Safety Pause huddle?</a:t>
                      </a:r>
                      <a:endParaRPr lang="en-IE" sz="11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652322"/>
                  </a:ext>
                </a:extLst>
              </a:tr>
              <a:tr h="1182326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When and where will the Safety Pause huddle take place?</a:t>
                      </a:r>
                      <a:endParaRPr lang="en-IE" sz="11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179942"/>
                  </a:ext>
                </a:extLst>
              </a:tr>
              <a:tr h="1532645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How will we ensure all team members are aware of the Safety Pause huddle?</a:t>
                      </a:r>
                      <a:endParaRPr lang="en-IE" sz="11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85681"/>
                  </a:ext>
                </a:extLst>
              </a:tr>
              <a:tr h="1182326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How can we evaluate the Safety Pause huddle?</a:t>
                      </a:r>
                      <a:endParaRPr lang="en-IE" sz="11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6910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15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1504</TotalTime>
  <Words>87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Pause Huddle module package</dc:title>
  <dc:creator>Steve</dc:creator>
  <cp:lastModifiedBy>steve.macdonald@ucd.ie</cp:lastModifiedBy>
  <cp:revision>138</cp:revision>
  <dcterms:created xsi:type="dcterms:W3CDTF">2019-05-07T08:55:56Z</dcterms:created>
  <dcterms:modified xsi:type="dcterms:W3CDTF">2020-06-17T13:13:27Z</dcterms:modified>
</cp:coreProperties>
</file>